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9" r:id="rId4"/>
    <p:sldId id="258" r:id="rId5"/>
    <p:sldId id="261" r:id="rId6"/>
    <p:sldId id="262" r:id="rId7"/>
    <p:sldId id="260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E3B79CE-949C-4BCA-A0DE-A9AA18F13448}" v="482" dt="2018-06-27T12:57:39.721"/>
    <p1510:client id="{AFA00E91-BAE4-4286-A233-462E32815FB6}" v="9" dt="2018-06-27T12:56:30.652"/>
    <p1510:client id="{62E5051D-5155-47BD-AFB6-8A12433B36BE}" v="334" dt="2018-06-27T15:06:20.94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01" autoAdjust="0"/>
    <p:restoredTop sz="94660"/>
  </p:normalViewPr>
  <p:slideViewPr>
    <p:cSldViewPr snapToGrid="0">
      <p:cViewPr varScale="1">
        <p:scale>
          <a:sx n="78" d="100"/>
          <a:sy n="78" d="100"/>
        </p:scale>
        <p:origin x="72" y="5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Relationship Id="rId14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abio Bonisoli" userId="7c8ac87c-949a-4ef9-8fec-5f73ee2e645d" providerId="ADAL" clId="{62E5051D-5155-47BD-AFB6-8A12433B36BE}"/>
    <pc:docChg chg="undo custSel mod addSld modSld">
      <pc:chgData name="Fabio Bonisoli" userId="7c8ac87c-949a-4ef9-8fec-5f73ee2e645d" providerId="ADAL" clId="{62E5051D-5155-47BD-AFB6-8A12433B36BE}" dt="2018-06-27T15:06:20.943" v="332" actId="20577"/>
      <pc:docMkLst>
        <pc:docMk/>
      </pc:docMkLst>
      <pc:sldChg chg="modSp">
        <pc:chgData name="Fabio Bonisoli" userId="7c8ac87c-949a-4ef9-8fec-5f73ee2e645d" providerId="ADAL" clId="{62E5051D-5155-47BD-AFB6-8A12433B36BE}" dt="2018-06-27T15:06:20.943" v="332" actId="20577"/>
        <pc:sldMkLst>
          <pc:docMk/>
          <pc:sldMk cId="1738023896" sldId="257"/>
        </pc:sldMkLst>
        <pc:spChg chg="mod">
          <ac:chgData name="Fabio Bonisoli" userId="7c8ac87c-949a-4ef9-8fec-5f73ee2e645d" providerId="ADAL" clId="{62E5051D-5155-47BD-AFB6-8A12433B36BE}" dt="2018-06-27T15:06:20.943" v="332" actId="20577"/>
          <ac:spMkLst>
            <pc:docMk/>
            <pc:sldMk cId="1738023896" sldId="257"/>
            <ac:spMk id="3" creationId="{11B989BA-00EA-42FA-8484-D231069C3A00}"/>
          </ac:spMkLst>
        </pc:spChg>
      </pc:sldChg>
      <pc:sldChg chg="addSp delSp modSp mod setBg modAnim">
        <pc:chgData name="Fabio Bonisoli" userId="7c8ac87c-949a-4ef9-8fec-5f73ee2e645d" providerId="ADAL" clId="{62E5051D-5155-47BD-AFB6-8A12433B36BE}" dt="2018-06-27T15:03:16.339" v="263" actId="1076"/>
        <pc:sldMkLst>
          <pc:docMk/>
          <pc:sldMk cId="2754659458" sldId="258"/>
        </pc:sldMkLst>
        <pc:spChg chg="mod">
          <ac:chgData name="Fabio Bonisoli" userId="7c8ac87c-949a-4ef9-8fec-5f73ee2e645d" providerId="ADAL" clId="{62E5051D-5155-47BD-AFB6-8A12433B36BE}" dt="2018-06-27T15:03:03.034" v="259" actId="1076"/>
          <ac:spMkLst>
            <pc:docMk/>
            <pc:sldMk cId="2754659458" sldId="258"/>
            <ac:spMk id="2" creationId="{44D89B8E-B4FF-4381-A6BB-15ABB9F67B67}"/>
          </ac:spMkLst>
        </pc:spChg>
        <pc:spChg chg="add del">
          <ac:chgData name="Fabio Bonisoli" userId="7c8ac87c-949a-4ef9-8fec-5f73ee2e645d" providerId="ADAL" clId="{62E5051D-5155-47BD-AFB6-8A12433B36BE}" dt="2018-06-27T14:03:34.936" v="60" actId="26606"/>
          <ac:spMkLst>
            <pc:docMk/>
            <pc:sldMk cId="2754659458" sldId="258"/>
            <ac:spMk id="14" creationId="{0178EB3C-836F-456A-9F48-DA5FB25CC833}"/>
          </ac:spMkLst>
        </pc:spChg>
        <pc:spChg chg="add del">
          <ac:chgData name="Fabio Bonisoli" userId="7c8ac87c-949a-4ef9-8fec-5f73ee2e645d" providerId="ADAL" clId="{62E5051D-5155-47BD-AFB6-8A12433B36BE}" dt="2018-06-27T14:03:34.936" v="60" actId="26606"/>
          <ac:spMkLst>
            <pc:docMk/>
            <pc:sldMk cId="2754659458" sldId="258"/>
            <ac:spMk id="20" creationId="{15692B08-30C6-4531-9ED6-6ADA330CD7BD}"/>
          </ac:spMkLst>
        </pc:spChg>
        <pc:spChg chg="add del">
          <ac:chgData name="Fabio Bonisoli" userId="7c8ac87c-949a-4ef9-8fec-5f73ee2e645d" providerId="ADAL" clId="{62E5051D-5155-47BD-AFB6-8A12433B36BE}" dt="2018-06-27T14:03:34.936" v="60" actId="26606"/>
          <ac:spMkLst>
            <pc:docMk/>
            <pc:sldMk cId="2754659458" sldId="258"/>
            <ac:spMk id="22" creationId="{19F9D74A-B1D8-4134-AC6A-6D18BCD573EB}"/>
          </ac:spMkLst>
        </pc:spChg>
        <pc:spChg chg="add del">
          <ac:chgData name="Fabio Bonisoli" userId="7c8ac87c-949a-4ef9-8fec-5f73ee2e645d" providerId="ADAL" clId="{62E5051D-5155-47BD-AFB6-8A12433B36BE}" dt="2018-06-27T14:03:34.936" v="60" actId="26606"/>
          <ac:spMkLst>
            <pc:docMk/>
            <pc:sldMk cId="2754659458" sldId="258"/>
            <ac:spMk id="24" creationId="{5B3819EF-CE11-491D-8481-136E27AA76CB}"/>
          </ac:spMkLst>
        </pc:spChg>
        <pc:picChg chg="add del mod">
          <ac:chgData name="Fabio Bonisoli" userId="7c8ac87c-949a-4ef9-8fec-5f73ee2e645d" providerId="ADAL" clId="{62E5051D-5155-47BD-AFB6-8A12433B36BE}" dt="2018-06-27T14:55:44.327" v="230" actId="478"/>
          <ac:picMkLst>
            <pc:docMk/>
            <pc:sldMk cId="2754659458" sldId="258"/>
            <ac:picMk id="3" creationId="{C5FD109A-1CC0-43E7-9111-CE9D3DBDFBBC}"/>
          </ac:picMkLst>
        </pc:picChg>
        <pc:picChg chg="mod ord">
          <ac:chgData name="Fabio Bonisoli" userId="7c8ac87c-949a-4ef9-8fec-5f73ee2e645d" providerId="ADAL" clId="{62E5051D-5155-47BD-AFB6-8A12433B36BE}" dt="2018-06-27T15:03:06.090" v="260" actId="1076"/>
          <ac:picMkLst>
            <pc:docMk/>
            <pc:sldMk cId="2754659458" sldId="258"/>
            <ac:picMk id="4" creationId="{22CB95E7-06A2-4D5B-BEEE-BCFA61912862}"/>
          </ac:picMkLst>
        </pc:picChg>
        <pc:picChg chg="mod">
          <ac:chgData name="Fabio Bonisoli" userId="7c8ac87c-949a-4ef9-8fec-5f73ee2e645d" providerId="ADAL" clId="{62E5051D-5155-47BD-AFB6-8A12433B36BE}" dt="2018-06-27T15:03:09.409" v="261" actId="1076"/>
          <ac:picMkLst>
            <pc:docMk/>
            <pc:sldMk cId="2754659458" sldId="258"/>
            <ac:picMk id="5" creationId="{EC0FEF24-4733-4FB5-AEA7-0A6275EC7069}"/>
          </ac:picMkLst>
        </pc:picChg>
        <pc:picChg chg="add mod">
          <ac:chgData name="Fabio Bonisoli" userId="7c8ac87c-949a-4ef9-8fec-5f73ee2e645d" providerId="ADAL" clId="{62E5051D-5155-47BD-AFB6-8A12433B36BE}" dt="2018-06-27T15:03:16.339" v="263" actId="1076"/>
          <ac:picMkLst>
            <pc:docMk/>
            <pc:sldMk cId="2754659458" sldId="258"/>
            <ac:picMk id="6" creationId="{22B2C69E-80CA-443A-9914-2F253D1FA569}"/>
          </ac:picMkLst>
        </pc:picChg>
        <pc:picChg chg="add del">
          <ac:chgData name="Fabio Bonisoli" userId="7c8ac87c-949a-4ef9-8fec-5f73ee2e645d" providerId="ADAL" clId="{62E5051D-5155-47BD-AFB6-8A12433B36BE}" dt="2018-06-27T14:03:34.936" v="60" actId="26606"/>
          <ac:picMkLst>
            <pc:docMk/>
            <pc:sldMk cId="2754659458" sldId="258"/>
            <ac:picMk id="10" creationId="{ED331677-26DE-4EC1-9413-2FBC100AD51F}"/>
          </ac:picMkLst>
        </pc:picChg>
        <pc:picChg chg="add del">
          <ac:chgData name="Fabio Bonisoli" userId="7c8ac87c-949a-4ef9-8fec-5f73ee2e645d" providerId="ADAL" clId="{62E5051D-5155-47BD-AFB6-8A12433B36BE}" dt="2018-06-27T14:03:34.936" v="60" actId="26606"/>
          <ac:picMkLst>
            <pc:docMk/>
            <pc:sldMk cId="2754659458" sldId="258"/>
            <ac:picMk id="12" creationId="{69D593A5-D0AD-443F-AA6A-E7453C421375}"/>
          </ac:picMkLst>
        </pc:picChg>
        <pc:picChg chg="add del">
          <ac:chgData name="Fabio Bonisoli" userId="7c8ac87c-949a-4ef9-8fec-5f73ee2e645d" providerId="ADAL" clId="{62E5051D-5155-47BD-AFB6-8A12433B36BE}" dt="2018-06-27T14:03:34.936" v="60" actId="26606"/>
          <ac:picMkLst>
            <pc:docMk/>
            <pc:sldMk cId="2754659458" sldId="258"/>
            <ac:picMk id="16" creationId="{1DA4A0D7-B9AC-4FE1-8B74-8F6510571AFE}"/>
          </ac:picMkLst>
        </pc:picChg>
        <pc:picChg chg="add del">
          <ac:chgData name="Fabio Bonisoli" userId="7c8ac87c-949a-4ef9-8fec-5f73ee2e645d" providerId="ADAL" clId="{62E5051D-5155-47BD-AFB6-8A12433B36BE}" dt="2018-06-27T14:03:34.936" v="60" actId="26606"/>
          <ac:picMkLst>
            <pc:docMk/>
            <pc:sldMk cId="2754659458" sldId="258"/>
            <ac:picMk id="18" creationId="{6A506943-FA6D-4701-ABE0-DB7F6207C807}"/>
          </ac:picMkLst>
        </pc:picChg>
        <pc:picChg chg="add del">
          <ac:chgData name="Fabio Bonisoli" userId="7c8ac87c-949a-4ef9-8fec-5f73ee2e645d" providerId="ADAL" clId="{62E5051D-5155-47BD-AFB6-8A12433B36BE}" dt="2018-06-27T14:03:34.936" v="60" actId="26606"/>
          <ac:picMkLst>
            <pc:docMk/>
            <pc:sldMk cId="2754659458" sldId="258"/>
            <ac:picMk id="26" creationId="{AAA80072-0F6A-49B2-9AC6-697C0064D89C}"/>
          </ac:picMkLst>
        </pc:picChg>
      </pc:sldChg>
      <pc:sldChg chg="modSp modTransition">
        <pc:chgData name="Fabio Bonisoli" userId="7c8ac87c-949a-4ef9-8fec-5f73ee2e645d" providerId="ADAL" clId="{62E5051D-5155-47BD-AFB6-8A12433B36BE}" dt="2018-06-27T14:23:00.809" v="190"/>
        <pc:sldMkLst>
          <pc:docMk/>
          <pc:sldMk cId="1245096784" sldId="259"/>
        </pc:sldMkLst>
        <pc:spChg chg="mod">
          <ac:chgData name="Fabio Bonisoli" userId="7c8ac87c-949a-4ef9-8fec-5f73ee2e645d" providerId="ADAL" clId="{62E5051D-5155-47BD-AFB6-8A12433B36BE}" dt="2018-06-27T14:21:43.288" v="184" actId="1076"/>
          <ac:spMkLst>
            <pc:docMk/>
            <pc:sldMk cId="1245096784" sldId="259"/>
            <ac:spMk id="2" creationId="{44D89B8E-B4FF-4381-A6BB-15ABB9F67B67}"/>
          </ac:spMkLst>
        </pc:spChg>
        <pc:spChg chg="mod">
          <ac:chgData name="Fabio Bonisoli" userId="7c8ac87c-949a-4ef9-8fec-5f73ee2e645d" providerId="ADAL" clId="{62E5051D-5155-47BD-AFB6-8A12433B36BE}" dt="2018-06-27T14:21:50.567" v="185" actId="1076"/>
          <ac:spMkLst>
            <pc:docMk/>
            <pc:sldMk cId="1245096784" sldId="259"/>
            <ac:spMk id="3" creationId="{11B989BA-00EA-42FA-8484-D231069C3A00}"/>
          </ac:spMkLst>
        </pc:spChg>
        <pc:spChg chg="mod">
          <ac:chgData name="Fabio Bonisoli" userId="7c8ac87c-949a-4ef9-8fec-5f73ee2e645d" providerId="ADAL" clId="{62E5051D-5155-47BD-AFB6-8A12433B36BE}" dt="2018-06-27T14:22:02.784" v="188" actId="688"/>
          <ac:spMkLst>
            <pc:docMk/>
            <pc:sldMk cId="1245096784" sldId="259"/>
            <ac:spMk id="8" creationId="{91F42819-A296-4C5E-B142-1CB0286073F0}"/>
          </ac:spMkLst>
        </pc:spChg>
        <pc:picChg chg="mod">
          <ac:chgData name="Fabio Bonisoli" userId="7c8ac87c-949a-4ef9-8fec-5f73ee2e645d" providerId="ADAL" clId="{62E5051D-5155-47BD-AFB6-8A12433B36BE}" dt="2018-06-27T14:21:56.723" v="186" actId="14100"/>
          <ac:picMkLst>
            <pc:docMk/>
            <pc:sldMk cId="1245096784" sldId="259"/>
            <ac:picMk id="5" creationId="{50C34406-7058-4D7C-B284-647DEF1925E3}"/>
          </ac:picMkLst>
        </pc:picChg>
        <pc:picChg chg="mod">
          <ac:chgData name="Fabio Bonisoli" userId="7c8ac87c-949a-4ef9-8fec-5f73ee2e645d" providerId="ADAL" clId="{62E5051D-5155-47BD-AFB6-8A12433B36BE}" dt="2018-06-27T14:22:06.676" v="189" actId="14100"/>
          <ac:picMkLst>
            <pc:docMk/>
            <pc:sldMk cId="1245096784" sldId="259"/>
            <ac:picMk id="6" creationId="{85271AB7-CE4A-4754-ADB2-49D709CCEE37}"/>
          </ac:picMkLst>
        </pc:picChg>
      </pc:sldChg>
      <pc:sldChg chg="modSp modTransition">
        <pc:chgData name="Fabio Bonisoli" userId="7c8ac87c-949a-4ef9-8fec-5f73ee2e645d" providerId="ADAL" clId="{62E5051D-5155-47BD-AFB6-8A12433B36BE}" dt="2018-06-27T13:50:59.895" v="20"/>
        <pc:sldMkLst>
          <pc:docMk/>
          <pc:sldMk cId="2272058001" sldId="261"/>
        </pc:sldMkLst>
        <pc:spChg chg="mod">
          <ac:chgData name="Fabio Bonisoli" userId="7c8ac87c-949a-4ef9-8fec-5f73ee2e645d" providerId="ADAL" clId="{62E5051D-5155-47BD-AFB6-8A12433B36BE}" dt="2018-06-27T13:50:53.164" v="18" actId="20577"/>
          <ac:spMkLst>
            <pc:docMk/>
            <pc:sldMk cId="2272058001" sldId="261"/>
            <ac:spMk id="3" creationId="{11B989BA-00EA-42FA-8484-D231069C3A00}"/>
          </ac:spMkLst>
        </pc:spChg>
      </pc:sldChg>
      <pc:sldChg chg="modSp add">
        <pc:chgData name="Fabio Bonisoli" userId="7c8ac87c-949a-4ef9-8fec-5f73ee2e645d" providerId="ADAL" clId="{62E5051D-5155-47BD-AFB6-8A12433B36BE}" dt="2018-06-27T13:51:16.127" v="26" actId="1076"/>
        <pc:sldMkLst>
          <pc:docMk/>
          <pc:sldMk cId="3691676270" sldId="262"/>
        </pc:sldMkLst>
        <pc:spChg chg="mod">
          <ac:chgData name="Fabio Bonisoli" userId="7c8ac87c-949a-4ef9-8fec-5f73ee2e645d" providerId="ADAL" clId="{62E5051D-5155-47BD-AFB6-8A12433B36BE}" dt="2018-06-27T13:51:16.127" v="26" actId="1076"/>
          <ac:spMkLst>
            <pc:docMk/>
            <pc:sldMk cId="3691676270" sldId="262"/>
            <ac:spMk id="2" creationId="{1842690F-68D8-462F-8591-55C216AA46EC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6/27/2018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6/27/2018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6/27/2018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6/27/2018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6/27/2018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6/27/2018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microsoft.sharepoint.com/:b:/t/garage/EULt2wmE11lFhVQmu3NPgzQBSA6_9xL07LaiFD_gTH7Ptw?e=uvmusd" TargetMode="External"/><Relationship Id="rId2" Type="http://schemas.openxmlformats.org/officeDocument/2006/relationships/hyperlink" Target="https://www.microsoft.com/en-us/AI/our-approach-to-ai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microsoft.sharepoint.com/teams/BrandCentral/Pages/The-Microsoft-brand-Strategy-Simplicity.aspx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B8B2B5-0C88-46F6-BDCC-15B13F13BFB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2 many engineers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748614-C784-49DB-B3B1-A288A4FA62B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31819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89B8E-B4FF-4381-A6BB-15ABB9F67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it?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B989BA-00EA-42FA-8484-D231069C3A0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/>
          </a:bodyPr>
          <a:lstStyle/>
          <a:p>
            <a:r>
              <a:rPr lang="en-GB" dirty="0"/>
              <a:t>Charity browser add-on – making it easy to donate to charity – “shop and donate” </a:t>
            </a:r>
          </a:p>
          <a:p>
            <a:r>
              <a:rPr lang="en-GB" dirty="0"/>
              <a:t>Summary: </a:t>
            </a:r>
          </a:p>
          <a:p>
            <a:pPr lvl="1"/>
            <a:r>
              <a:rPr lang="en-GB" dirty="0"/>
              <a:t>If there is a better price found</a:t>
            </a:r>
          </a:p>
          <a:p>
            <a:pPr lvl="2"/>
            <a:r>
              <a:rPr lang="en-GB"/>
              <a:t>donate </a:t>
            </a:r>
            <a:r>
              <a:rPr lang="en-GB" dirty="0"/>
              <a:t>a 50% to get the saving</a:t>
            </a:r>
          </a:p>
          <a:p>
            <a:pPr lvl="2"/>
            <a:r>
              <a:rPr lang="en-GB" dirty="0"/>
              <a:t>Select your charity of choice</a:t>
            </a:r>
          </a:p>
          <a:p>
            <a:pPr lvl="1"/>
            <a:r>
              <a:rPr lang="en-GB" dirty="0"/>
              <a:t>Leader board </a:t>
            </a:r>
          </a:p>
          <a:p>
            <a:pPr lvl="2"/>
            <a:r>
              <a:rPr lang="en-GB" dirty="0"/>
              <a:t>See what you have donated and people you have recommended have donated </a:t>
            </a:r>
          </a:p>
          <a:p>
            <a:pPr lvl="1"/>
            <a:r>
              <a:rPr lang="en-GB" dirty="0"/>
              <a:t>Social </a:t>
            </a:r>
          </a:p>
          <a:p>
            <a:pPr lvl="2"/>
            <a:r>
              <a:rPr lang="en-GB" dirty="0"/>
              <a:t>Add your friends and show your team savings</a:t>
            </a:r>
          </a:p>
          <a:p>
            <a:pPr lvl="2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380238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89B8E-B4FF-4381-A6BB-15ABB9F67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747" y="-152531"/>
            <a:ext cx="10364451" cy="1596177"/>
          </a:xfrm>
        </p:spPr>
        <p:txBody>
          <a:bodyPr/>
          <a:lstStyle/>
          <a:p>
            <a:r>
              <a:rPr lang="en-GB" dirty="0"/>
              <a:t>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B989BA-00EA-42FA-8484-D231069C3A0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73681" y="1042254"/>
            <a:ext cx="10363826" cy="3424107"/>
          </a:xfrm>
        </p:spPr>
        <p:txBody>
          <a:bodyPr/>
          <a:lstStyle/>
          <a:p>
            <a:r>
              <a:rPr lang="en-GB" dirty="0"/>
              <a:t>We started with this </a:t>
            </a:r>
          </a:p>
        </p:txBody>
      </p:sp>
      <p:pic>
        <p:nvPicPr>
          <p:cNvPr id="5" name="Picture 4" descr="A close up of text on a whiteboard&#10;&#10;Description generated with high confidence">
            <a:extLst>
              <a:ext uri="{FF2B5EF4-FFF2-40B4-BE49-F238E27FC236}">
                <a16:creationId xmlns:a16="http://schemas.microsoft.com/office/drawing/2014/main" id="{50C34406-7058-4D7C-B284-647DEF1925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109" y="2204788"/>
            <a:ext cx="3528027" cy="26460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5271AB7-CE4A-4754-ADB2-49D709CCEE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687" y="2078615"/>
            <a:ext cx="3910758" cy="2851871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9E56B012-5168-42BF-875B-4E6A27D4077B}"/>
              </a:ext>
            </a:extLst>
          </p:cNvPr>
          <p:cNvSpPr/>
          <p:nvPr/>
        </p:nvSpPr>
        <p:spPr>
          <a:xfrm>
            <a:off x="4541144" y="2997991"/>
            <a:ext cx="1314450" cy="4635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91F42819-A296-4C5E-B142-1CB0286073F0}"/>
              </a:ext>
            </a:extLst>
          </p:cNvPr>
          <p:cNvSpPr/>
          <p:nvPr/>
        </p:nvSpPr>
        <p:spPr>
          <a:xfrm rot="3292825">
            <a:off x="5059582" y="4034600"/>
            <a:ext cx="472786" cy="162197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50967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89B8E-B4FF-4381-A6BB-15ABB9F67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4" y="-265198"/>
            <a:ext cx="10364451" cy="1596177"/>
          </a:xfrm>
        </p:spPr>
        <p:txBody>
          <a:bodyPr/>
          <a:lstStyle/>
          <a:p>
            <a:r>
              <a:rPr lang="en-GB" dirty="0"/>
              <a:t>What does it look like - now?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CB95E7-06A2-4D5B-BEEE-BCFA619128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926" y="956768"/>
            <a:ext cx="4344449" cy="25831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0FEF24-4733-4FB5-AEA7-0A6275EC70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0031" y="931367"/>
            <a:ext cx="4344449" cy="26339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2B2C69E-80CA-443A-9914-2F253D1FA5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1906" y="3487717"/>
            <a:ext cx="5681801" cy="3292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6594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89B8E-B4FF-4381-A6BB-15ABB9F67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this address the asks of the hack?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B989BA-00EA-42FA-8484-D231069C3A0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61819" y="1774810"/>
            <a:ext cx="10620136" cy="4698726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Make Something: Does the project make or create something tangible that can be shown or demonstrated, going beyond an idea?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Yes</a:t>
            </a:r>
          </a:p>
          <a:p>
            <a:r>
              <a:rPr lang="en-US" dirty="0"/>
              <a:t>Address the Challenge: Does the project address the Challenge, and present a clear and relevant solution?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YES</a:t>
            </a:r>
          </a:p>
          <a:p>
            <a:r>
              <a:rPr lang="en-US" dirty="0"/>
              <a:t>Potential Value: Does the project align to business, cultural, career, or personal value?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Helps charities and makes it simple for people to donate and track donations </a:t>
            </a:r>
          </a:p>
          <a:p>
            <a:r>
              <a:rPr lang="en-US" dirty="0"/>
              <a:t>Feasibility: Does the project have actionable next steps and a reasonable chance of success in its implementation?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YES</a:t>
            </a:r>
          </a:p>
          <a:p>
            <a:r>
              <a:rPr lang="en-US" dirty="0"/>
              <a:t>AI and Ethics: Does the project adhere to the </a:t>
            </a:r>
            <a:r>
              <a:rPr lang="en-US" dirty="0">
                <a:hlinkClick r:id="rId2"/>
              </a:rPr>
              <a:t>Microsoft principles for AI Technology</a:t>
            </a:r>
            <a:r>
              <a:rPr lang="en-US" dirty="0"/>
              <a:t> and </a:t>
            </a:r>
            <a:r>
              <a:rPr lang="en-US" dirty="0">
                <a:hlinkClick r:id="rId2"/>
              </a:rPr>
              <a:t>Designing AI for People</a:t>
            </a:r>
            <a:r>
              <a:rPr lang="en-US" dirty="0"/>
              <a:t>?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AI does the compare – </a:t>
            </a:r>
            <a:r>
              <a:rPr lang="en-US" dirty="0" err="1">
                <a:solidFill>
                  <a:srgbClr val="FF0000"/>
                </a:solidFill>
              </a:rPr>
              <a:t>PricE</a:t>
            </a:r>
            <a:r>
              <a:rPr lang="en-US" dirty="0">
                <a:solidFill>
                  <a:srgbClr val="FF0000"/>
                </a:solidFill>
              </a:rPr>
              <a:t> API used</a:t>
            </a:r>
          </a:p>
          <a:p>
            <a:pPr marL="457200" lvl="1" indent="0">
              <a:buNone/>
            </a:pPr>
            <a:endParaRPr lang="en-US" dirty="0">
              <a:solidFill>
                <a:srgbClr val="FF0000"/>
              </a:solidFill>
            </a:endParaRPr>
          </a:p>
          <a:p>
            <a:r>
              <a:rPr lang="en-US" dirty="0"/>
              <a:t>Inclusion: Does the project consider and include some of the many </a:t>
            </a:r>
            <a:r>
              <a:rPr lang="en-US" dirty="0">
                <a:hlinkClick r:id="rId3"/>
              </a:rPr>
              <a:t>dimensions/facets of diversity</a:t>
            </a:r>
            <a:r>
              <a:rPr lang="en-US" dirty="0"/>
              <a:t> in our world?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Yes</a:t>
            </a:r>
          </a:p>
          <a:p>
            <a:r>
              <a:rPr lang="en-US" dirty="0"/>
              <a:t>Keep it Simple: Does your project outcome deliver a </a:t>
            </a:r>
            <a:r>
              <a:rPr lang="en-US" dirty="0">
                <a:hlinkClick r:id="rId4"/>
              </a:rPr>
              <a:t>simple, easy to understand experience</a:t>
            </a:r>
            <a:r>
              <a:rPr lang="en-US" dirty="0"/>
              <a:t> for your target audience?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Yes</a:t>
            </a:r>
          </a:p>
        </p:txBody>
      </p:sp>
    </p:spTree>
    <p:extLst>
      <p:ext uri="{BB962C8B-B14F-4D97-AF65-F5344CB8AC3E}">
        <p14:creationId xmlns:p14="http://schemas.microsoft.com/office/powerpoint/2010/main" val="22720580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42690F-68D8-462F-8591-55C216AA4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4" y="2630911"/>
            <a:ext cx="10364451" cy="1596177"/>
          </a:xfrm>
        </p:spPr>
        <p:txBody>
          <a:bodyPr/>
          <a:lstStyle/>
          <a:p>
            <a:r>
              <a:rPr lang="en-GB" dirty="0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993D4F-5712-4960-A7A5-BAD53D81ECC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16762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89B8E-B4FF-4381-A6BB-15ABB9F67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677" y="2461263"/>
            <a:ext cx="10364451" cy="1596177"/>
          </a:xfrm>
        </p:spPr>
        <p:txBody>
          <a:bodyPr/>
          <a:lstStyle/>
          <a:p>
            <a:r>
              <a:rPr lang="en-GB" dirty="0"/>
              <a:t>Thank you from 2 many </a:t>
            </a:r>
            <a:r>
              <a:rPr lang="en-GB" dirty="0" err="1"/>
              <a:t>enginners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58705845"/>
      </p:ext>
    </p:extLst>
  </p:cSld>
  <p:clrMapOvr>
    <a:masterClrMapping/>
  </p:clrMapOvr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TM04033925[[fn=Droplet]]</Template>
  <TotalTime>123</TotalTime>
  <Words>266</Words>
  <Application>Microsoft Office PowerPoint</Application>
  <PresentationFormat>Widescreen</PresentationFormat>
  <Paragraphs>32</Paragraphs>
  <Slides>7</Slides>
  <Notes>0</Notes>
  <HiddenSlides>2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Tw Cen MT</vt:lpstr>
      <vt:lpstr>Droplet</vt:lpstr>
      <vt:lpstr>2 many engineers</vt:lpstr>
      <vt:lpstr>What is it?</vt:lpstr>
      <vt:lpstr>Design</vt:lpstr>
      <vt:lpstr>What does it look like - now? </vt:lpstr>
      <vt:lpstr>How this address the asks of the hack?</vt:lpstr>
      <vt:lpstr>DEMO</vt:lpstr>
      <vt:lpstr>Thank you from 2 many enginners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 many engineers</dc:title>
  <dc:creator>Clive Watson</dc:creator>
  <cp:lastModifiedBy>Fabio Bonisoli</cp:lastModifiedBy>
  <cp:revision>2</cp:revision>
  <dcterms:created xsi:type="dcterms:W3CDTF">2018-06-27T10:33:49Z</dcterms:created>
  <dcterms:modified xsi:type="dcterms:W3CDTF">2018-06-27T15:06:29Z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faboniso@microsoft.com</vt:lpwstr>
  </property>
  <property fmtid="{D5CDD505-2E9C-101B-9397-08002B2CF9AE}" pid="5" name="MSIP_Label_f42aa342-8706-4288-bd11-ebb85995028c_SetDate">
    <vt:lpwstr>2018-06-27T13:51:17.6799819Z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